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56D9-D754-1BD1-48C6-C3EECECCB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1669C-8D1E-ECD4-867C-E11BA2F13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1FED7-B8FF-347F-75E2-81620622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7B697-2C8A-D554-F171-5388AA8E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B0854-2325-48E3-A484-BD6D23BB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2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EB21-51AC-7203-070E-98E0F67DA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2673E-5A86-8A58-9EE9-BA138FE2A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EF801-2BEE-352B-8794-12A26748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0CA06-58EA-EDA9-7171-0C49235B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A1509-77C5-6B3B-8957-1D759425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5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286194-A137-FB92-72D6-CC4CD2B71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438C4-C7FD-6862-CA52-E212BCE87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6018B-550E-2444-2513-14EAD765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C6BC9-1F2D-94EF-DB7F-9B62F938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3DD84-155B-89D5-0881-B59997A9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DF20-B785-81A3-56E4-09BD3BF8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00023-259A-717B-E967-4291214E2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7DD16-CAF6-DC02-C197-D5F1D2A2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25372-D77E-BCE6-1BBE-D543DF3C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7A76D-B376-4E6B-C789-EA9F8BD0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32D2-71AF-6F61-BBBE-21B2BD76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9C385-8DA3-3143-2BE3-9817BFBA9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4B67-0B80-2785-7763-CA41D89E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A6B7F-E44A-2BD2-03B4-A7965DF2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1FDBD-B620-FA4B-E1D5-FA6BCC30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8A6D-7530-B27E-1918-84340B12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5B22-C857-5FB4-E925-015526670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6E3BC-A33D-A754-1794-21E74B8C3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1AE56-322A-26C8-5589-AA71D67B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501F4-DC78-2F45-6D5E-40AA71D1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4360F-4496-ED86-9099-4EBF1773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ED82-D8EC-A5CC-306E-0DDB4D90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60E42-92D6-A3C9-8E44-401891836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CE9BA-EC72-50D4-10C0-D9E4DC2C4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F6E6B-1C7F-5C53-9066-222897BD8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6FBFA-180E-BC06-33BC-9A9891B2B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9FB2D-2A2A-3C99-4AD1-695D377A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BBDE1-C2EC-18A0-E13A-88B20EB9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D32D3-CF37-6CDD-0A8C-F3BCE9DE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7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DDE2-9294-0C8C-6FC2-12D3773F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F2482-351D-8180-C09D-6BB7ABD4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359D3-08DD-C44F-3D92-3C4151D4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3C5CD-157D-8087-0524-34982628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8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FD08A-1F2D-4148-3662-E9AA335E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B9712-2719-BC55-B568-0C54DDCB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E3C64-3E6F-8A1C-816F-44092C59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6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0255-6659-21F7-BF38-05F7B968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B004-96F9-0143-A806-3F2FC4AE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95F53-46FA-36A7-D9C3-3CF9833C6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2718F-5493-25EA-8D15-1958B658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D0729-9437-FD0D-954A-B7B073D7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75033-AF88-AE6A-DA49-D2AB5B2C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E55C-2C0C-2A8F-339B-62967EE6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05E70-1E2A-AFA6-D531-0EF367747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2A645-D870-52CB-62F9-1C97117B2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2CE98-A34D-EA08-190B-5CAF2CC8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28E03-1B22-9530-CAD7-57A1BDDE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85B96-2780-D3B1-653A-95D2A10B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E36DD-B4FC-D4D6-267A-C9D88014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6F589-F686-3475-C2CC-AB64E9677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F1368-A36A-991F-D375-B0A0B3E1D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18EF-FBA6-45FA-81F3-959B28A5040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DB1EF-73EC-3A72-9540-B15EBA962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64FFF-9FBA-00E5-FEF4-5E6A98056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800C-4E07-4CCC-9B92-EF29C131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6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FFC9093-DCFA-2309-A561-6B3546B496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76F9C38-650A-431C-DF3C-3F94DFFAB6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18FD643-18C6-CB1B-5D5C-75987AECB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3327827-1A03-E44A-6D16-0BDCA7614B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6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4CD4759-AEA9-2579-C5A1-76770CF80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5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1B47DA9-9971-3203-71B8-601639231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0863564-CCB9-B96A-3598-1556719E75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B7F30DB-9524-78D2-11FA-C5768468C7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3207B3F-FC8B-4E0D-13D3-909A9AAD76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9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C11059B-13F2-8189-C5A8-D57BD2935D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1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A3D2D369-D235-A1F6-3A9E-C751A8392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0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A1AD061-9B78-7D4A-88CC-703C87EC65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5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78F765B4-96AC-F178-C561-00B3928D3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F26DC07-7761-D4B3-3401-643A10C08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83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E7BC875-849D-2EDE-59A1-9E2B9C647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1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C114A15-29F9-51D8-3752-B19BB1085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4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94A9571-6E8C-F085-8F30-9E81BB2F37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0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251FE44-89E4-8270-2A4C-0410EBF8B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9F9CEE3-8B31-9DCF-B5D7-18B4EC39AB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4E4DD4E-2F1D-A329-1623-18B00F1DBE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52A454C-A484-13AE-A95D-730604DB0E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1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7D9DE91-4FD2-0069-4884-ADD897FAC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1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F5C893D-E3AF-9A2C-27DD-01ECB1E42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C27DDCE-A5DA-B47A-34F6-8AD95D6A3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8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1102E37-982A-444C-3252-889902D58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34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Cassy ByDzyne</dc:creator>
  <cp:lastModifiedBy>Cassy ByDzyne</cp:lastModifiedBy>
  <cp:revision>1</cp:revision>
  <dcterms:created xsi:type="dcterms:W3CDTF">2023-02-07T00:32:03Z</dcterms:created>
  <dcterms:modified xsi:type="dcterms:W3CDTF">2023-02-07T00:32:32Z</dcterms:modified>
</cp:coreProperties>
</file>